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3114" y="4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10_ΕΡΓΑΛΕΙΟΘΗΚΕΣ\ΕΡΓΑΛΕΙΟΘΗΚΗ_ΑΝΤΑΓΩΝ\14.ΥΠΟΧΡΕΩΣΕΙΣ_ΔΗΜΟΣΙΟΤΗΤΑΣ\ergaliantagsafisaΕΠΕΝΔ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0691813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8/2/2023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ΓΕΩΡΓΑΚΑΚΗ ΑΝΩΝΥΜΗ ΒΙΟΤΕΧΝΙΚΗ ΕΜΠΟΡΙΚΗ ΕΤΑΙΡΕΙΑ που εδρεύει στην περιφέρεια ΚΡΗΤΗΣ. 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επιχειρήσεων,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200.000  € εκ των οποίων η δημόσια δαπάνη ανέρχεται σε 100.000 €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Προϊόντων – Υπηρεσιών – 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Συσκευασία – Ετικέτα –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219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Poria Orama</cp:lastModifiedBy>
  <cp:revision>44</cp:revision>
  <dcterms:created xsi:type="dcterms:W3CDTF">2018-02-13T12:16:57Z</dcterms:created>
  <dcterms:modified xsi:type="dcterms:W3CDTF">2023-02-08T10:27:17Z</dcterms:modified>
</cp:coreProperties>
</file>